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57" r:id="rId3"/>
    <p:sldId id="267" r:id="rId4"/>
    <p:sldId id="261" r:id="rId5"/>
    <p:sldId id="258" r:id="rId6"/>
    <p:sldId id="268" r:id="rId7"/>
    <p:sldId id="263" r:id="rId8"/>
    <p:sldId id="26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1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AA49-D496-4D91-96A0-558623C499E1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05EE-0639-4FB3-96A0-269518FEE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57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6D92-AE81-4090-BF9E-B164E3FD6737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A7C16-D9DF-4ADB-92DE-128A0D1F0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1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2142067" cy="1204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0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9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6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3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2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0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9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7C16-D9DF-4ADB-92DE-128A0D1F00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5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1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3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3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5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3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5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2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B7CC-A4DB-4E4B-A4E1-696CD4C88BFE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92B7-248E-4800-8105-D38F3D03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82" y="418350"/>
            <a:ext cx="7911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Стоял на крепкой ножке,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Теперь лежит в лукошке.</a:t>
            </a:r>
          </a:p>
          <a:p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1960">
            <a:off x="8386549" y="504237"/>
            <a:ext cx="3336877" cy="333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2" y="3765463"/>
            <a:ext cx="3734937" cy="2801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32" y="3833315"/>
            <a:ext cx="4032913" cy="3024685"/>
          </a:xfrm>
          <a:prstGeom prst="rect">
            <a:avLst/>
          </a:prstGeom>
        </p:spPr>
      </p:pic>
      <p:pic>
        <p:nvPicPr>
          <p:cNvPr id="1026" name="Picture 2" descr="http://grib.forest.ru/mushr/podos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90" y="1673543"/>
            <a:ext cx="3027450" cy="39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608126" y="5584787"/>
            <a:ext cx="700586" cy="659065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Zvuk-Volshebstva-volshebstvo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3536" y="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191" y="4802798"/>
            <a:ext cx="5206435" cy="554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43" y="304800"/>
            <a:ext cx="4227585" cy="40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07398" y="781276"/>
            <a:ext cx="965655" cy="83099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005787" y="4893124"/>
            <a:ext cx="655092" cy="66874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87" y="1612273"/>
            <a:ext cx="2855091" cy="2855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189" y="1406637"/>
            <a:ext cx="3509181" cy="46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49" y="54571"/>
            <a:ext cx="6145301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-Volshebstva-volshebstvo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1184" y="254616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652" y="4991685"/>
            <a:ext cx="1771742" cy="1679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7672" y="382966"/>
            <a:ext cx="3806443" cy="4508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  <a:endParaRPr lang="ru-RU" sz="28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7343" y="397147"/>
            <a:ext cx="6311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cs typeface="Andalus" panose="02020603050405020304" pitchFamily="18" charset="-78"/>
              </a:rPr>
              <a:t>Вверх черту, затем согнём -</a:t>
            </a:r>
          </a:p>
          <a:p>
            <a:r>
              <a:rPr lang="ru-RU" sz="3600" b="1" dirty="0">
                <a:solidFill>
                  <a:srgbClr val="00B050"/>
                </a:solidFill>
                <a:cs typeface="Andalus" panose="02020603050405020304" pitchFamily="18" charset="-78"/>
              </a:rPr>
              <a:t>Буквой Г мы назовём.</a:t>
            </a:r>
          </a:p>
          <a:p>
            <a:r>
              <a:rPr lang="ru-RU" sz="3600" b="1" dirty="0">
                <a:solidFill>
                  <a:srgbClr val="00B050"/>
                </a:solidFill>
                <a:cs typeface="Andalus" panose="02020603050405020304" pitchFamily="18" charset="-78"/>
              </a:rPr>
              <a:t>Столик на одной ноге</a:t>
            </a:r>
          </a:p>
          <a:p>
            <a:r>
              <a:rPr lang="ru-RU" sz="3600" b="1" dirty="0">
                <a:solidFill>
                  <a:srgbClr val="00B050"/>
                </a:solidFill>
                <a:cs typeface="Andalus" panose="02020603050405020304" pitchFamily="18" charset="-78"/>
              </a:rPr>
              <a:t>Нам напомнит букву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120" y="2848002"/>
            <a:ext cx="3417058" cy="38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72" y="351002"/>
            <a:ext cx="8913908" cy="60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75027">
            <a:off x="4061023" y="254997"/>
            <a:ext cx="290627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</a:p>
        </p:txBody>
      </p:sp>
      <p:sp>
        <p:nvSpPr>
          <p:cNvPr id="5" name="TextBox 4"/>
          <p:cNvSpPr txBox="1"/>
          <p:nvPr/>
        </p:nvSpPr>
        <p:spPr>
          <a:xfrm rot="20243608">
            <a:off x="6925412" y="-76107"/>
            <a:ext cx="24536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г</a:t>
            </a:r>
            <a:endParaRPr lang="ru-RU" sz="19900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107" y="2299215"/>
            <a:ext cx="28118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b="1" i="1" dirty="0">
                <a:solidFill>
                  <a:srgbClr val="002060"/>
                </a:solidFill>
                <a:cs typeface="Vrinda" panose="020B0502040204020203" pitchFamily="34" charset="0"/>
              </a:rPr>
              <a:t>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72045">
            <a:off x="470328" y="469509"/>
            <a:ext cx="3101522" cy="3114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83" y="136477"/>
            <a:ext cx="2855795" cy="6346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39" y="3073664"/>
            <a:ext cx="3565513" cy="35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44" y="663845"/>
            <a:ext cx="4113709" cy="5829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103" y="3867995"/>
            <a:ext cx="2684818" cy="175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8" y="663845"/>
            <a:ext cx="4907705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3" y="282054"/>
            <a:ext cx="9085428" cy="60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44</Words>
  <Application>Microsoft Office PowerPoint</Application>
  <PresentationFormat>Широкоэкранный</PresentationFormat>
  <Paragraphs>20</Paragraphs>
  <Slides>9</Slides>
  <Notes>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Andalus</vt:lpstr>
      <vt:lpstr>Arial</vt:lpstr>
      <vt:lpstr>Arial Black</vt:lpstr>
      <vt:lpstr>Book Antiqua</vt:lpstr>
      <vt:lpstr>Calibri</vt:lpstr>
      <vt:lpstr>Calibri Light</vt:lpstr>
      <vt:lpstr>Times New Roman</vt:lpstr>
      <vt:lpstr>Vrinda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</dc:creator>
  <cp:lastModifiedBy>Ксю</cp:lastModifiedBy>
  <cp:revision>45</cp:revision>
  <cp:lastPrinted>2015-10-06T13:14:21Z</cp:lastPrinted>
  <dcterms:created xsi:type="dcterms:W3CDTF">2014-10-20T09:03:10Z</dcterms:created>
  <dcterms:modified xsi:type="dcterms:W3CDTF">2015-11-22T07:42:20Z</dcterms:modified>
</cp:coreProperties>
</file>